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81"/>
  </p:normalViewPr>
  <p:slideViewPr>
    <p:cSldViewPr snapToGrid="0" snapToObjects="1">
      <p:cViewPr varScale="1">
        <p:scale>
          <a:sx n="90" d="100"/>
          <a:sy n="90" d="100"/>
        </p:scale>
        <p:origin x="232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44C51-3911-F143-BFD8-83F9EC6916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tr-TR" dirty="0" err="1"/>
              <a:t>Coursera</a:t>
            </a:r>
            <a:r>
              <a:rPr lang="tr-TR" dirty="0"/>
              <a:t> </a:t>
            </a:r>
            <a:r>
              <a:rPr lang="tr-TR" dirty="0" err="1"/>
              <a:t>capstone</a:t>
            </a:r>
            <a:r>
              <a:rPr lang="tr-TR" dirty="0"/>
              <a:t> Project</a:t>
            </a:r>
            <a:br>
              <a:rPr lang="tr-TR" dirty="0"/>
            </a:br>
            <a:r>
              <a:rPr lang="tr-TR" dirty="0"/>
              <a:t>Battle of </a:t>
            </a:r>
            <a:r>
              <a:rPr lang="tr-TR" dirty="0" err="1"/>
              <a:t>NeıghBorHood</a:t>
            </a:r>
            <a:endParaRPr lang="tr-T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258288-55CC-8B46-B818-77FFDFEC79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r-TR" dirty="0"/>
              <a:t>Onur şanlı 17.06.2019</a:t>
            </a:r>
          </a:p>
        </p:txBody>
      </p:sp>
    </p:spTree>
    <p:extLst>
      <p:ext uri="{BB962C8B-B14F-4D97-AF65-F5344CB8AC3E}">
        <p14:creationId xmlns:p14="http://schemas.microsoft.com/office/powerpoint/2010/main" val="3864247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322C-9280-B745-9C24-282E8608F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DISCUSSION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332ED9-3B1B-014C-A825-64D1E41D22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r-TR" dirty="0" err="1"/>
              <a:t>In</a:t>
            </a:r>
            <a:r>
              <a:rPr lang="tr-TR" dirty="0"/>
              <a:t> general, </a:t>
            </a:r>
            <a:r>
              <a:rPr lang="tr-TR" dirty="0" err="1"/>
              <a:t>while</a:t>
            </a:r>
            <a:r>
              <a:rPr lang="tr-TR" dirty="0"/>
              <a:t> </a:t>
            </a:r>
            <a:r>
              <a:rPr lang="tr-TR" dirty="0" err="1"/>
              <a:t>ll</a:t>
            </a:r>
            <a:r>
              <a:rPr lang="tr-TR" dirty="0"/>
              <a:t> of </a:t>
            </a:r>
            <a:r>
              <a:rPr lang="tr-TR" dirty="0" err="1"/>
              <a:t>these</a:t>
            </a:r>
            <a:r>
              <a:rPr lang="tr-TR" dirty="0"/>
              <a:t> </a:t>
            </a:r>
            <a:r>
              <a:rPr lang="tr-TR" dirty="0" err="1"/>
              <a:t>tools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dirty="0" err="1"/>
              <a:t>usefull</a:t>
            </a:r>
            <a:r>
              <a:rPr lang="tr-TR" dirty="0"/>
              <a:t>, </a:t>
            </a:r>
            <a:r>
              <a:rPr lang="tr-TR" dirty="0" err="1"/>
              <a:t>there</a:t>
            </a:r>
            <a:r>
              <a:rPr lang="tr-TR" dirty="0"/>
              <a:t> is </a:t>
            </a:r>
            <a:r>
              <a:rPr lang="tr-TR" dirty="0" err="1"/>
              <a:t>nothing</a:t>
            </a:r>
            <a:r>
              <a:rPr lang="tr-TR" dirty="0"/>
              <a:t> </a:t>
            </a:r>
            <a:r>
              <a:rPr lang="tr-TR" dirty="0" err="1"/>
              <a:t>like</a:t>
            </a:r>
            <a:r>
              <a:rPr lang="tr-TR" dirty="0"/>
              <a:t> </a:t>
            </a:r>
            <a:r>
              <a:rPr lang="tr-TR" dirty="0" err="1"/>
              <a:t>visiting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actual</a:t>
            </a:r>
            <a:r>
              <a:rPr lang="tr-TR" dirty="0"/>
              <a:t> </a:t>
            </a:r>
            <a:r>
              <a:rPr lang="tr-TR" dirty="0" err="1"/>
              <a:t>city</a:t>
            </a:r>
            <a:r>
              <a:rPr lang="tr-TR" dirty="0"/>
              <a:t>, </a:t>
            </a:r>
            <a:r>
              <a:rPr lang="tr-TR" dirty="0" err="1"/>
              <a:t>seeing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neighborhoods</a:t>
            </a:r>
            <a:r>
              <a:rPr lang="tr-TR" dirty="0"/>
              <a:t>,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speaking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residents</a:t>
            </a:r>
            <a:r>
              <a:rPr lang="tr-TR" dirty="0"/>
              <a:t>. </a:t>
            </a:r>
            <a:r>
              <a:rPr lang="tr-TR" dirty="0" err="1"/>
              <a:t>If</a:t>
            </a:r>
            <a:r>
              <a:rPr lang="tr-TR" dirty="0"/>
              <a:t> </a:t>
            </a:r>
            <a:r>
              <a:rPr lang="tr-TR" dirty="0" err="1"/>
              <a:t>it’s</a:t>
            </a:r>
            <a:r>
              <a:rPr lang="tr-TR" dirty="0"/>
              <a:t> </a:t>
            </a:r>
            <a:r>
              <a:rPr lang="tr-TR" dirty="0" err="1"/>
              <a:t>possible</a:t>
            </a:r>
            <a:r>
              <a:rPr lang="tr-TR" dirty="0"/>
              <a:t>, an in </a:t>
            </a:r>
            <a:r>
              <a:rPr lang="tr-TR" dirty="0" err="1"/>
              <a:t>person</a:t>
            </a:r>
            <a:r>
              <a:rPr lang="tr-TR" dirty="0"/>
              <a:t> </a:t>
            </a:r>
            <a:r>
              <a:rPr lang="tr-TR" dirty="0" err="1"/>
              <a:t>visit</a:t>
            </a:r>
            <a:r>
              <a:rPr lang="tr-TR" dirty="0"/>
              <a:t> is </a:t>
            </a:r>
            <a:r>
              <a:rPr lang="tr-TR" dirty="0" err="1"/>
              <a:t>highly</a:t>
            </a:r>
            <a:r>
              <a:rPr lang="tr-TR" dirty="0"/>
              <a:t> </a:t>
            </a:r>
            <a:r>
              <a:rPr lang="tr-TR" dirty="0" err="1"/>
              <a:t>recommended</a:t>
            </a:r>
            <a:r>
              <a:rPr lang="tr-TR" dirty="0"/>
              <a:t> </a:t>
            </a:r>
            <a:r>
              <a:rPr lang="tr-TR" dirty="0" err="1"/>
              <a:t>before</a:t>
            </a:r>
            <a:r>
              <a:rPr lang="tr-TR" dirty="0"/>
              <a:t> </a:t>
            </a:r>
            <a:r>
              <a:rPr lang="tr-TR" dirty="0" err="1"/>
              <a:t>making</a:t>
            </a:r>
            <a:r>
              <a:rPr lang="tr-TR" dirty="0"/>
              <a:t> a </a:t>
            </a:r>
            <a:r>
              <a:rPr lang="tr-TR" dirty="0" err="1"/>
              <a:t>big</a:t>
            </a:r>
            <a:r>
              <a:rPr lang="tr-TR" dirty="0"/>
              <a:t> </a:t>
            </a:r>
            <a:r>
              <a:rPr lang="tr-TR" dirty="0" err="1"/>
              <a:t>move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77735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94E43-9944-D14A-BD9F-96CC3DFF7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CoNCLUSION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CCD93-8039-AF4C-9610-81D9E54DA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r-TR" dirty="0" err="1"/>
              <a:t>Although</a:t>
            </a:r>
            <a:r>
              <a:rPr lang="tr-TR" dirty="0"/>
              <a:t> </a:t>
            </a:r>
            <a:r>
              <a:rPr lang="tr-TR" dirty="0" err="1"/>
              <a:t>all</a:t>
            </a:r>
            <a:r>
              <a:rPr lang="tr-TR" dirty="0"/>
              <a:t> of </a:t>
            </a:r>
            <a:r>
              <a:rPr lang="tr-TR" dirty="0" err="1"/>
              <a:t>goals</a:t>
            </a:r>
            <a:r>
              <a:rPr lang="tr-TR" dirty="0"/>
              <a:t> of </a:t>
            </a:r>
            <a:r>
              <a:rPr lang="tr-TR" dirty="0" err="1"/>
              <a:t>this</a:t>
            </a:r>
            <a:r>
              <a:rPr lang="tr-TR" dirty="0"/>
              <a:t> Project </a:t>
            </a:r>
            <a:r>
              <a:rPr lang="tr-TR" dirty="0" err="1"/>
              <a:t>were</a:t>
            </a:r>
            <a:r>
              <a:rPr lang="tr-TR" dirty="0"/>
              <a:t> met </a:t>
            </a:r>
            <a:r>
              <a:rPr lang="tr-TR" dirty="0" err="1"/>
              <a:t>there</a:t>
            </a:r>
            <a:r>
              <a:rPr lang="tr-TR" dirty="0"/>
              <a:t> is </a:t>
            </a:r>
            <a:r>
              <a:rPr lang="tr-TR" dirty="0" err="1"/>
              <a:t>definitely</a:t>
            </a:r>
            <a:r>
              <a:rPr lang="tr-TR" dirty="0"/>
              <a:t> </a:t>
            </a:r>
            <a:r>
              <a:rPr lang="tr-TR" dirty="0" err="1"/>
              <a:t>room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further</a:t>
            </a:r>
            <a:r>
              <a:rPr lang="tr-TR" dirty="0"/>
              <a:t> </a:t>
            </a:r>
            <a:r>
              <a:rPr lang="tr-TR" dirty="0" err="1"/>
              <a:t>improvement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development</a:t>
            </a:r>
            <a:r>
              <a:rPr lang="tr-TR" dirty="0"/>
              <a:t> as </a:t>
            </a:r>
            <a:r>
              <a:rPr lang="tr-TR" dirty="0" err="1"/>
              <a:t>noted</a:t>
            </a:r>
            <a:r>
              <a:rPr lang="tr-TR" dirty="0"/>
              <a:t> </a:t>
            </a:r>
            <a:r>
              <a:rPr lang="tr-TR" dirty="0" err="1"/>
              <a:t>below</a:t>
            </a:r>
            <a:r>
              <a:rPr lang="tr-TR" dirty="0"/>
              <a:t>. </a:t>
            </a:r>
            <a:r>
              <a:rPr lang="tr-TR" dirty="0" err="1"/>
              <a:t>However</a:t>
            </a:r>
            <a:r>
              <a:rPr lang="tr-TR" dirty="0"/>
              <a:t>,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goals</a:t>
            </a:r>
            <a:r>
              <a:rPr lang="tr-TR" dirty="0"/>
              <a:t> of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project</a:t>
            </a:r>
            <a:r>
              <a:rPr lang="tr-TR" dirty="0"/>
              <a:t> met </a:t>
            </a:r>
            <a:r>
              <a:rPr lang="tr-TR" dirty="0" err="1"/>
              <a:t>and</a:t>
            </a:r>
            <a:r>
              <a:rPr lang="tr-TR" dirty="0"/>
              <a:t>,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some</a:t>
            </a:r>
            <a:r>
              <a:rPr lang="tr-TR" dirty="0"/>
              <a:t> </a:t>
            </a:r>
            <a:r>
              <a:rPr lang="tr-TR" dirty="0" err="1"/>
              <a:t>more</a:t>
            </a:r>
            <a:r>
              <a:rPr lang="tr-TR" dirty="0"/>
              <a:t> </a:t>
            </a:r>
            <a:r>
              <a:rPr lang="tr-TR" dirty="0" err="1"/>
              <a:t>work</a:t>
            </a:r>
            <a:r>
              <a:rPr lang="tr-TR" dirty="0"/>
              <a:t>, </a:t>
            </a:r>
            <a:r>
              <a:rPr lang="tr-TR" dirty="0" err="1"/>
              <a:t>could</a:t>
            </a:r>
            <a:r>
              <a:rPr lang="tr-TR" dirty="0"/>
              <a:t> </a:t>
            </a:r>
            <a:r>
              <a:rPr lang="tr-TR" dirty="0" err="1"/>
              <a:t>easily</a:t>
            </a:r>
            <a:r>
              <a:rPr lang="tr-TR" dirty="0"/>
              <a:t> be </a:t>
            </a:r>
            <a:r>
              <a:rPr lang="tr-TR" dirty="0" err="1"/>
              <a:t>developed</a:t>
            </a:r>
            <a:r>
              <a:rPr lang="tr-TR" dirty="0"/>
              <a:t> </a:t>
            </a:r>
            <a:r>
              <a:rPr lang="tr-TR" dirty="0" err="1"/>
              <a:t>into</a:t>
            </a:r>
            <a:r>
              <a:rPr lang="tr-TR" dirty="0"/>
              <a:t> a </a:t>
            </a:r>
            <a:r>
              <a:rPr lang="tr-TR" dirty="0" err="1"/>
              <a:t>full</a:t>
            </a:r>
            <a:r>
              <a:rPr lang="tr-TR" dirty="0"/>
              <a:t> </a:t>
            </a:r>
            <a:r>
              <a:rPr lang="tr-TR" dirty="0" err="1"/>
              <a:t>phledged</a:t>
            </a:r>
            <a:r>
              <a:rPr lang="tr-TR" dirty="0"/>
              <a:t> </a:t>
            </a:r>
            <a:r>
              <a:rPr lang="tr-TR" dirty="0" err="1"/>
              <a:t>application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</a:t>
            </a:r>
            <a:r>
              <a:rPr lang="tr-TR" dirty="0" err="1"/>
              <a:t>could</a:t>
            </a:r>
            <a:r>
              <a:rPr lang="tr-TR" dirty="0"/>
              <a:t> </a:t>
            </a:r>
            <a:r>
              <a:rPr lang="tr-TR" dirty="0" err="1"/>
              <a:t>support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openning</a:t>
            </a:r>
            <a:r>
              <a:rPr lang="tr-TR" dirty="0"/>
              <a:t> </a:t>
            </a:r>
            <a:r>
              <a:rPr lang="tr-TR" dirty="0" err="1"/>
              <a:t>business</a:t>
            </a:r>
            <a:r>
              <a:rPr lang="tr-TR" dirty="0"/>
              <a:t> idea in an </a:t>
            </a:r>
            <a:r>
              <a:rPr lang="tr-TR" dirty="0" err="1"/>
              <a:t>unknown</a:t>
            </a:r>
            <a:r>
              <a:rPr lang="tr-TR" dirty="0"/>
              <a:t> </a:t>
            </a:r>
            <a:r>
              <a:rPr lang="tr-TR" dirty="0" err="1"/>
              <a:t>location</a:t>
            </a:r>
            <a:r>
              <a:rPr lang="tr-TR" dirty="0"/>
              <a:t>.</a:t>
            </a:r>
          </a:p>
          <a:p>
            <a:pPr marL="0" indent="0">
              <a:buNone/>
            </a:pPr>
            <a:r>
              <a:rPr lang="tr-TR" dirty="0"/>
              <a:t>As </a:t>
            </a:r>
            <a:r>
              <a:rPr lang="tr-TR" dirty="0" err="1"/>
              <a:t>per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neighborhood</a:t>
            </a:r>
            <a:r>
              <a:rPr lang="tr-TR" dirty="0"/>
              <a:t> </a:t>
            </a:r>
            <a:r>
              <a:rPr lang="tr-TR" dirty="0" err="1"/>
              <a:t>or</a:t>
            </a:r>
            <a:r>
              <a:rPr lang="tr-TR" dirty="0"/>
              <a:t> </a:t>
            </a:r>
            <a:r>
              <a:rPr lang="tr-TR" dirty="0" err="1"/>
              <a:t>restaurant</a:t>
            </a:r>
            <a:r>
              <a:rPr lang="tr-TR" dirty="0"/>
              <a:t> </a:t>
            </a:r>
            <a:r>
              <a:rPr lang="tr-TR" dirty="0" err="1"/>
              <a:t>type</a:t>
            </a:r>
            <a:r>
              <a:rPr lang="tr-TR" dirty="0"/>
              <a:t> </a:t>
            </a:r>
            <a:r>
              <a:rPr lang="tr-TR" dirty="0" err="1"/>
              <a:t>mentioned</a:t>
            </a:r>
            <a:r>
              <a:rPr lang="tr-TR" dirty="0"/>
              <a:t> </a:t>
            </a:r>
            <a:r>
              <a:rPr lang="tr-TR" dirty="0" err="1"/>
              <a:t>like</a:t>
            </a:r>
            <a:r>
              <a:rPr lang="tr-TR" dirty="0"/>
              <a:t> </a:t>
            </a:r>
            <a:r>
              <a:rPr lang="tr-TR" dirty="0" err="1"/>
              <a:t>places</a:t>
            </a:r>
            <a:r>
              <a:rPr lang="tr-TR" dirty="0"/>
              <a:t> </a:t>
            </a:r>
            <a:r>
              <a:rPr lang="tr-TR" dirty="0" err="1"/>
              <a:t>analysis</a:t>
            </a:r>
            <a:r>
              <a:rPr lang="tr-TR" dirty="0"/>
              <a:t> can be </a:t>
            </a:r>
            <a:r>
              <a:rPr lang="tr-TR" dirty="0" err="1"/>
              <a:t>checked</a:t>
            </a:r>
            <a:r>
              <a:rPr lang="tr-TR" dirty="0"/>
              <a:t>.  A </a:t>
            </a:r>
            <a:r>
              <a:rPr lang="tr-TR" dirty="0" err="1"/>
              <a:t>venue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</a:t>
            </a:r>
            <a:r>
              <a:rPr lang="tr-TR" dirty="0" err="1"/>
              <a:t>lowest</a:t>
            </a:r>
            <a:r>
              <a:rPr lang="tr-TR" dirty="0"/>
              <a:t> risk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competition</a:t>
            </a:r>
            <a:r>
              <a:rPr lang="tr-TR" dirty="0"/>
              <a:t> can be </a:t>
            </a:r>
            <a:r>
              <a:rPr lang="tr-TR" dirty="0" err="1"/>
              <a:t>identified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15514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F012F-9A6C-8D42-BAD5-6C1D8CDA1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OverVıew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D4681-1FA6-8D40-8193-53017DA5F1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Introduction</a:t>
            </a:r>
            <a:endParaRPr lang="tr-TR" dirty="0"/>
          </a:p>
          <a:p>
            <a:r>
              <a:rPr lang="tr-TR" dirty="0"/>
              <a:t>Data </a:t>
            </a:r>
            <a:r>
              <a:rPr lang="tr-TR" dirty="0" err="1"/>
              <a:t>Section</a:t>
            </a:r>
            <a:endParaRPr lang="tr-TR" dirty="0"/>
          </a:p>
          <a:p>
            <a:r>
              <a:rPr lang="tr-TR" dirty="0" err="1"/>
              <a:t>Methodology</a:t>
            </a:r>
            <a:endParaRPr lang="tr-TR" dirty="0"/>
          </a:p>
          <a:p>
            <a:r>
              <a:rPr lang="tr-TR" dirty="0" err="1"/>
              <a:t>Results</a:t>
            </a:r>
            <a:endParaRPr lang="tr-TR" dirty="0"/>
          </a:p>
          <a:p>
            <a:r>
              <a:rPr lang="tr-TR" dirty="0" err="1"/>
              <a:t>Discussion</a:t>
            </a:r>
            <a:endParaRPr lang="tr-TR" dirty="0"/>
          </a:p>
          <a:p>
            <a:r>
              <a:rPr lang="tr-TR" dirty="0" err="1"/>
              <a:t>Conclusion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95180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2B773-C018-AD46-9568-69E769085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Introductıon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E9A7F-69C5-134D-94DA-2DBFED418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X is a software </a:t>
            </a:r>
            <a:r>
              <a:rPr lang="tr-TR" dirty="0" err="1"/>
              <a:t>company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customer</a:t>
            </a:r>
            <a:r>
              <a:rPr lang="tr-TR" dirty="0"/>
              <a:t> </a:t>
            </a:r>
            <a:r>
              <a:rPr lang="tr-TR" dirty="0" err="1"/>
              <a:t>company</a:t>
            </a:r>
            <a:r>
              <a:rPr lang="tr-TR" dirty="0"/>
              <a:t> Y is </a:t>
            </a:r>
            <a:r>
              <a:rPr lang="tr-TR" dirty="0" err="1"/>
              <a:t>based</a:t>
            </a:r>
            <a:r>
              <a:rPr lang="tr-TR" dirty="0"/>
              <a:t> in New York </a:t>
            </a:r>
            <a:r>
              <a:rPr lang="tr-TR" dirty="0" err="1"/>
              <a:t>organizing</a:t>
            </a:r>
            <a:r>
              <a:rPr lang="tr-TR" dirty="0"/>
              <a:t> </a:t>
            </a:r>
            <a:r>
              <a:rPr lang="tr-TR" dirty="0" err="1"/>
              <a:t>event</a:t>
            </a:r>
            <a:r>
              <a:rPr lang="tr-TR" dirty="0"/>
              <a:t>. </a:t>
            </a:r>
            <a:r>
              <a:rPr lang="tr-TR" dirty="0" err="1"/>
              <a:t>Company</a:t>
            </a:r>
            <a:r>
              <a:rPr lang="tr-TR" dirty="0"/>
              <a:t> X </a:t>
            </a:r>
            <a:r>
              <a:rPr lang="tr-TR" dirty="0" err="1"/>
              <a:t>and</a:t>
            </a:r>
            <a:r>
              <a:rPr lang="tr-TR" dirty="0"/>
              <a:t> Y </a:t>
            </a:r>
            <a:r>
              <a:rPr lang="tr-TR" dirty="0" err="1"/>
              <a:t>deal</a:t>
            </a:r>
            <a:r>
              <a:rPr lang="tr-TR" dirty="0"/>
              <a:t> </a:t>
            </a:r>
            <a:r>
              <a:rPr lang="tr-TR" dirty="0" err="1"/>
              <a:t>with</a:t>
            </a:r>
            <a:r>
              <a:rPr lang="tr-TR" dirty="0"/>
              <a:t> a </a:t>
            </a:r>
            <a:r>
              <a:rPr lang="tr-TR" dirty="0" err="1"/>
              <a:t>project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currently</a:t>
            </a:r>
            <a:r>
              <a:rPr lang="tr-TR" dirty="0"/>
              <a:t> </a:t>
            </a:r>
            <a:r>
              <a:rPr lang="tr-TR" dirty="0" err="1"/>
              <a:t>work</a:t>
            </a:r>
            <a:r>
              <a:rPr lang="tr-TR" dirty="0"/>
              <a:t> on a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project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organize an </a:t>
            </a:r>
            <a:r>
              <a:rPr lang="tr-TR" dirty="0" err="1"/>
              <a:t>event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5 </a:t>
            </a:r>
            <a:r>
              <a:rPr lang="tr-TR" dirty="0" err="1"/>
              <a:t>days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a </a:t>
            </a:r>
            <a:r>
              <a:rPr lang="tr-TR" dirty="0" err="1"/>
              <a:t>group</a:t>
            </a:r>
            <a:r>
              <a:rPr lang="tr-TR" dirty="0"/>
              <a:t> of </a:t>
            </a:r>
            <a:r>
              <a:rPr lang="tr-TR" dirty="0" err="1"/>
              <a:t>developers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all</a:t>
            </a:r>
            <a:r>
              <a:rPr lang="tr-TR" dirty="0"/>
              <a:t> </a:t>
            </a:r>
            <a:r>
              <a:rPr lang="tr-TR" dirty="0" err="1"/>
              <a:t>over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world</a:t>
            </a:r>
            <a:r>
              <a:rPr lang="tr-TR" dirty="0"/>
              <a:t>. </a:t>
            </a:r>
            <a:r>
              <a:rPr lang="tr-TR" dirty="0" err="1"/>
              <a:t>Company</a:t>
            </a:r>
            <a:r>
              <a:rPr lang="tr-TR" dirty="0"/>
              <a:t> Y has </a:t>
            </a:r>
            <a:r>
              <a:rPr lang="tr-TR" dirty="0" err="1"/>
              <a:t>determine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a program </a:t>
            </a:r>
            <a:r>
              <a:rPr lang="tr-TR" dirty="0" err="1"/>
              <a:t>including</a:t>
            </a:r>
            <a:r>
              <a:rPr lang="tr-TR" dirty="0"/>
              <a:t>, </a:t>
            </a:r>
            <a:r>
              <a:rPr lang="tr-TR" dirty="0" err="1"/>
              <a:t>hotels</a:t>
            </a:r>
            <a:r>
              <a:rPr lang="tr-TR" dirty="0"/>
              <a:t>, </a:t>
            </a:r>
            <a:r>
              <a:rPr lang="tr-TR" dirty="0" err="1"/>
              <a:t>hall</a:t>
            </a:r>
            <a:r>
              <a:rPr lang="tr-TR" dirty="0"/>
              <a:t> of </a:t>
            </a:r>
            <a:r>
              <a:rPr lang="tr-TR" dirty="0" err="1"/>
              <a:t>meetings</a:t>
            </a:r>
            <a:r>
              <a:rPr lang="tr-TR" dirty="0"/>
              <a:t>, </a:t>
            </a:r>
            <a:r>
              <a:rPr lang="tr-TR" dirty="0" err="1"/>
              <a:t>places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visiting</a:t>
            </a:r>
            <a:r>
              <a:rPr lang="tr-TR" dirty="0"/>
              <a:t>, </a:t>
            </a:r>
            <a:r>
              <a:rPr lang="tr-TR" dirty="0" err="1"/>
              <a:t>places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shopping</a:t>
            </a:r>
            <a:r>
              <a:rPr lang="tr-TR" dirty="0"/>
              <a:t>, </a:t>
            </a:r>
            <a:r>
              <a:rPr lang="tr-TR" dirty="0" err="1"/>
              <a:t>restaurants</a:t>
            </a:r>
            <a:r>
              <a:rPr lang="tr-TR" dirty="0"/>
              <a:t>, </a:t>
            </a:r>
            <a:r>
              <a:rPr lang="tr-TR" dirty="0" err="1"/>
              <a:t>cafes</a:t>
            </a:r>
            <a:r>
              <a:rPr lang="tr-TR" dirty="0"/>
              <a:t> </a:t>
            </a:r>
            <a:r>
              <a:rPr lang="tr-TR" dirty="0" err="1"/>
              <a:t>etc</a:t>
            </a:r>
            <a:r>
              <a:rPr lang="tr-TR" dirty="0"/>
              <a:t>. </a:t>
            </a:r>
            <a:r>
              <a:rPr lang="tr-TR" dirty="0" err="1"/>
              <a:t>Company</a:t>
            </a:r>
            <a:r>
              <a:rPr lang="tr-TR" dirty="0"/>
              <a:t> Y has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show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list</a:t>
            </a:r>
            <a:r>
              <a:rPr lang="tr-TR" dirty="0"/>
              <a:t> of </a:t>
            </a:r>
            <a:r>
              <a:rPr lang="tr-TR" dirty="0" err="1"/>
              <a:t>places</a:t>
            </a:r>
            <a:r>
              <a:rPr lang="tr-TR" dirty="0"/>
              <a:t> in New York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attendees</a:t>
            </a:r>
            <a:r>
              <a:rPr lang="tr-TR" dirty="0"/>
              <a:t>, </a:t>
            </a:r>
            <a:r>
              <a:rPr lang="tr-TR" dirty="0" err="1"/>
              <a:t>including</a:t>
            </a:r>
            <a:r>
              <a:rPr lang="tr-TR" dirty="0"/>
              <a:t> </a:t>
            </a:r>
            <a:r>
              <a:rPr lang="tr-TR" dirty="0" err="1"/>
              <a:t>cafes</a:t>
            </a:r>
            <a:r>
              <a:rPr lang="tr-TR" dirty="0"/>
              <a:t>, </a:t>
            </a:r>
            <a:r>
              <a:rPr lang="tr-TR" dirty="0" err="1"/>
              <a:t>restaurants</a:t>
            </a:r>
            <a:r>
              <a:rPr lang="tr-TR" dirty="0"/>
              <a:t>, </a:t>
            </a:r>
            <a:r>
              <a:rPr lang="tr-TR" dirty="0" err="1"/>
              <a:t>hall</a:t>
            </a:r>
            <a:r>
              <a:rPr lang="tr-TR" dirty="0"/>
              <a:t> of </a:t>
            </a:r>
            <a:r>
              <a:rPr lang="tr-TR" dirty="0" err="1"/>
              <a:t>meetings</a:t>
            </a:r>
            <a:r>
              <a:rPr lang="tr-TR" dirty="0"/>
              <a:t>, </a:t>
            </a:r>
            <a:r>
              <a:rPr lang="tr-TR" dirty="0" err="1"/>
              <a:t>hotels</a:t>
            </a:r>
            <a:r>
              <a:rPr lang="tr-TR" dirty="0"/>
              <a:t> </a:t>
            </a:r>
            <a:r>
              <a:rPr lang="tr-TR" dirty="0" err="1"/>
              <a:t>etc</a:t>
            </a:r>
            <a:r>
              <a:rPr lang="tr-TR" dirty="0"/>
              <a:t>. </a:t>
            </a:r>
            <a:r>
              <a:rPr lang="tr-TR" dirty="0" err="1"/>
              <a:t>It</a:t>
            </a:r>
            <a:r>
              <a:rPr lang="tr-TR" dirty="0"/>
              <a:t> has </a:t>
            </a:r>
            <a:r>
              <a:rPr lang="tr-TR" dirty="0" err="1"/>
              <a:t>provide</a:t>
            </a:r>
            <a:r>
              <a:rPr lang="tr-TR" dirty="0"/>
              <a:t> a </a:t>
            </a:r>
            <a:r>
              <a:rPr lang="tr-TR" dirty="0" err="1"/>
              <a:t>map</a:t>
            </a:r>
            <a:r>
              <a:rPr lang="tr-TR" dirty="0"/>
              <a:t> in </a:t>
            </a:r>
            <a:r>
              <a:rPr lang="tr-TR" dirty="0" err="1"/>
              <a:t>case</a:t>
            </a:r>
            <a:r>
              <a:rPr lang="tr-TR" dirty="0"/>
              <a:t> </a:t>
            </a:r>
            <a:r>
              <a:rPr lang="tr-TR" dirty="0" err="1"/>
              <a:t>attendee</a:t>
            </a:r>
            <a:r>
              <a:rPr lang="tr-TR" dirty="0"/>
              <a:t> </a:t>
            </a:r>
            <a:r>
              <a:rPr lang="tr-TR" dirty="0" err="1"/>
              <a:t>can't</a:t>
            </a:r>
            <a:r>
              <a:rPr lang="tr-TR" dirty="0"/>
              <a:t> </a:t>
            </a:r>
            <a:r>
              <a:rPr lang="tr-TR" dirty="0" err="1"/>
              <a:t>use</a:t>
            </a:r>
            <a:r>
              <a:rPr lang="tr-TR" dirty="0"/>
              <a:t> here mobile </a:t>
            </a:r>
            <a:r>
              <a:rPr lang="tr-TR" dirty="0" err="1"/>
              <a:t>application</a:t>
            </a:r>
            <a:r>
              <a:rPr lang="tr-TR" dirty="0"/>
              <a:t> </a:t>
            </a:r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any</a:t>
            </a:r>
            <a:r>
              <a:rPr lang="tr-TR" dirty="0"/>
              <a:t> </a:t>
            </a:r>
            <a:r>
              <a:rPr lang="tr-TR" dirty="0" err="1"/>
              <a:t>reason</a:t>
            </a:r>
            <a:r>
              <a:rPr lang="tr-TR" dirty="0"/>
              <a:t>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26595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F8477-8266-FF4B-8FCE-4A6A0AB4C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  <a:r>
              <a:rPr lang="tr-TR" dirty="0" err="1"/>
              <a:t>Selectıon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E500B-4BCF-CA43-B324-4CF2A84CC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The</a:t>
            </a:r>
            <a:r>
              <a:rPr lang="tr-TR" dirty="0"/>
              <a:t> data </a:t>
            </a:r>
            <a:r>
              <a:rPr lang="tr-TR" dirty="0" err="1"/>
              <a:t>used</a:t>
            </a:r>
            <a:r>
              <a:rPr lang="tr-TR" dirty="0"/>
              <a:t> in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project</a:t>
            </a:r>
            <a:r>
              <a:rPr lang="tr-TR" dirty="0"/>
              <a:t> is </a:t>
            </a:r>
            <a:r>
              <a:rPr lang="tr-TR" dirty="0" err="1"/>
              <a:t>provided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Forsquare</a:t>
            </a:r>
            <a:r>
              <a:rPr lang="tr-TR" dirty="0"/>
              <a:t> </a:t>
            </a:r>
            <a:r>
              <a:rPr lang="tr-TR" dirty="0" err="1"/>
              <a:t>location</a:t>
            </a:r>
            <a:r>
              <a:rPr lang="tr-TR" dirty="0"/>
              <a:t> data. </a:t>
            </a:r>
            <a:r>
              <a:rPr lang="tr-TR" dirty="0" err="1"/>
              <a:t>The</a:t>
            </a:r>
            <a:r>
              <a:rPr lang="tr-TR" dirty="0"/>
              <a:t> data </a:t>
            </a:r>
            <a:r>
              <a:rPr lang="tr-TR" dirty="0" err="1"/>
              <a:t>grouped</a:t>
            </a:r>
            <a:r>
              <a:rPr lang="tr-TR" dirty="0"/>
              <a:t> </a:t>
            </a:r>
            <a:r>
              <a:rPr lang="tr-TR" dirty="0" err="1"/>
              <a:t>by</a:t>
            </a:r>
            <a:r>
              <a:rPr lang="tr-TR" dirty="0"/>
              <a:t> </a:t>
            </a:r>
            <a:r>
              <a:rPr lang="tr-TR" dirty="0" err="1"/>
              <a:t>landscape</a:t>
            </a:r>
            <a:r>
              <a:rPr lang="tr-TR" dirty="0"/>
              <a:t> </a:t>
            </a:r>
            <a:r>
              <a:rPr lang="tr-TR" dirty="0" err="1"/>
              <a:t>area</a:t>
            </a:r>
            <a:r>
              <a:rPr lang="tr-TR" dirty="0"/>
              <a:t>,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each</a:t>
            </a:r>
            <a:r>
              <a:rPr lang="tr-TR" dirty="0"/>
              <a:t> </a:t>
            </a:r>
            <a:r>
              <a:rPr lang="tr-TR" dirty="0" err="1"/>
              <a:t>included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information</a:t>
            </a:r>
            <a:r>
              <a:rPr lang="tr-TR" dirty="0"/>
              <a:t> </a:t>
            </a:r>
            <a:r>
              <a:rPr lang="tr-TR" dirty="0" err="1"/>
              <a:t>about</a:t>
            </a:r>
            <a:r>
              <a:rPr lang="tr-TR" dirty="0"/>
              <a:t>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area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all</a:t>
            </a:r>
            <a:r>
              <a:rPr lang="tr-TR" dirty="0"/>
              <a:t> </a:t>
            </a:r>
            <a:r>
              <a:rPr lang="tr-TR" dirty="0" err="1"/>
              <a:t>information</a:t>
            </a:r>
            <a:r>
              <a:rPr lang="tr-TR" dirty="0"/>
              <a:t> </a:t>
            </a:r>
            <a:r>
              <a:rPr lang="tr-TR" dirty="0" err="1"/>
              <a:t>about</a:t>
            </a:r>
            <a:r>
              <a:rPr lang="tr-TR" dirty="0"/>
              <a:t> </a:t>
            </a:r>
            <a:r>
              <a:rPr lang="tr-TR" dirty="0" err="1"/>
              <a:t>restaurants</a:t>
            </a:r>
            <a:r>
              <a:rPr lang="tr-TR" dirty="0"/>
              <a:t>, </a:t>
            </a:r>
            <a:r>
              <a:rPr lang="tr-TR" dirty="0" err="1"/>
              <a:t>cafes</a:t>
            </a:r>
            <a:r>
              <a:rPr lang="tr-TR" dirty="0"/>
              <a:t>,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stores</a:t>
            </a:r>
            <a:r>
              <a:rPr lang="tr-TR" dirty="0"/>
              <a:t> in </a:t>
            </a:r>
            <a:r>
              <a:rPr lang="tr-TR" dirty="0" err="1"/>
              <a:t>which</a:t>
            </a:r>
            <a:r>
              <a:rPr lang="tr-TR" dirty="0"/>
              <a:t> </a:t>
            </a:r>
            <a:r>
              <a:rPr lang="tr-TR" dirty="0" err="1"/>
              <a:t>this</a:t>
            </a:r>
            <a:r>
              <a:rPr lang="tr-TR" dirty="0"/>
              <a:t> </a:t>
            </a:r>
            <a:r>
              <a:rPr lang="tr-TR" dirty="0" err="1"/>
              <a:t>area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8719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3D542-BBC9-4D40-B135-F1642C1FB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Methodology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C44B4-94E4-F846-9AC3-3ECE63F65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r-TR" i="1" dirty="0" err="1"/>
              <a:t>For</a:t>
            </a:r>
            <a:r>
              <a:rPr lang="tr-TR" i="1" dirty="0"/>
              <a:t> </a:t>
            </a:r>
            <a:r>
              <a:rPr lang="tr-TR" i="1" dirty="0" err="1"/>
              <a:t>this</a:t>
            </a:r>
            <a:r>
              <a:rPr lang="tr-TR" i="1" dirty="0"/>
              <a:t> </a:t>
            </a:r>
            <a:r>
              <a:rPr lang="tr-TR" i="1" dirty="0" err="1"/>
              <a:t>report</a:t>
            </a:r>
            <a:r>
              <a:rPr lang="tr-TR" i="1" dirty="0"/>
              <a:t> I </a:t>
            </a:r>
            <a:r>
              <a:rPr lang="tr-TR" i="1" dirty="0" err="1"/>
              <a:t>used</a:t>
            </a:r>
            <a:r>
              <a:rPr lang="tr-TR" i="1" dirty="0"/>
              <a:t> a </a:t>
            </a:r>
            <a:r>
              <a:rPr lang="tr-TR" i="1" dirty="0" err="1"/>
              <a:t>few</a:t>
            </a:r>
            <a:r>
              <a:rPr lang="tr-TR" i="1" dirty="0"/>
              <a:t> </a:t>
            </a:r>
            <a:r>
              <a:rPr lang="tr-TR" i="1" dirty="0" err="1"/>
              <a:t>different</a:t>
            </a:r>
            <a:r>
              <a:rPr lang="tr-TR" i="1" dirty="0"/>
              <a:t> </a:t>
            </a:r>
            <a:r>
              <a:rPr lang="tr-TR" i="1" dirty="0" err="1"/>
              <a:t>maps</a:t>
            </a:r>
            <a:r>
              <a:rPr lang="tr-TR" i="1" dirty="0"/>
              <a:t> </a:t>
            </a:r>
            <a:r>
              <a:rPr lang="tr-TR" i="1" dirty="0" err="1"/>
              <a:t>that</a:t>
            </a:r>
            <a:r>
              <a:rPr lang="tr-TR" i="1" dirty="0"/>
              <a:t> </a:t>
            </a:r>
            <a:r>
              <a:rPr lang="tr-TR" i="1" dirty="0" err="1"/>
              <a:t>could</a:t>
            </a:r>
            <a:r>
              <a:rPr lang="tr-TR" i="1" dirty="0"/>
              <a:t> </a:t>
            </a:r>
            <a:r>
              <a:rPr lang="tr-TR" i="1" dirty="0" err="1"/>
              <a:t>help</a:t>
            </a:r>
            <a:r>
              <a:rPr lang="tr-TR" i="1" dirty="0"/>
              <a:t> a </a:t>
            </a:r>
            <a:r>
              <a:rPr lang="tr-TR" i="1" dirty="0" err="1"/>
              <a:t>new</a:t>
            </a:r>
            <a:r>
              <a:rPr lang="tr-TR" i="1" dirty="0"/>
              <a:t> </a:t>
            </a:r>
            <a:r>
              <a:rPr lang="tr-TR" i="1" dirty="0" err="1"/>
              <a:t>investor</a:t>
            </a:r>
            <a:r>
              <a:rPr lang="tr-TR" i="1" dirty="0"/>
              <a:t> </a:t>
            </a:r>
            <a:r>
              <a:rPr lang="tr-TR" i="1" dirty="0" err="1"/>
              <a:t>to</a:t>
            </a:r>
            <a:r>
              <a:rPr lang="tr-TR" i="1" dirty="0"/>
              <a:t> </a:t>
            </a:r>
            <a:r>
              <a:rPr lang="tr-TR" i="1" dirty="0" err="1"/>
              <a:t>decide</a:t>
            </a:r>
            <a:r>
              <a:rPr lang="tr-TR" i="1" dirty="0"/>
              <a:t> </a:t>
            </a:r>
            <a:r>
              <a:rPr lang="tr-TR" i="1" dirty="0" err="1"/>
              <a:t>the</a:t>
            </a:r>
            <a:r>
              <a:rPr lang="tr-TR" i="1" dirty="0"/>
              <a:t> </a:t>
            </a:r>
            <a:r>
              <a:rPr lang="tr-TR" i="1" dirty="0" err="1"/>
              <a:t>best</a:t>
            </a:r>
            <a:r>
              <a:rPr lang="tr-TR" i="1" dirty="0"/>
              <a:t> </a:t>
            </a:r>
            <a:r>
              <a:rPr lang="tr-TR" i="1" dirty="0" err="1"/>
              <a:t>neighborhood</a:t>
            </a:r>
            <a:r>
              <a:rPr lang="tr-TR" i="1" dirty="0"/>
              <a:t> </a:t>
            </a:r>
            <a:r>
              <a:rPr lang="tr-TR" i="1" dirty="0" err="1"/>
              <a:t>to</a:t>
            </a:r>
            <a:r>
              <a:rPr lang="tr-TR" i="1" dirty="0"/>
              <a:t> </a:t>
            </a:r>
            <a:r>
              <a:rPr lang="tr-TR" i="1" dirty="0" err="1"/>
              <a:t>open</a:t>
            </a:r>
            <a:r>
              <a:rPr lang="tr-TR" i="1" dirty="0"/>
              <a:t> a </a:t>
            </a:r>
            <a:r>
              <a:rPr lang="tr-TR" i="1" dirty="0" err="1"/>
              <a:t>restaurant</a:t>
            </a:r>
            <a:r>
              <a:rPr lang="tr-TR" i="1" dirty="0"/>
              <a:t> in Toronto </a:t>
            </a:r>
            <a:r>
              <a:rPr lang="tr-TR" i="1" dirty="0" err="1"/>
              <a:t>based</a:t>
            </a:r>
            <a:r>
              <a:rPr lang="tr-TR" i="1" dirty="0"/>
              <a:t> on </a:t>
            </a:r>
            <a:r>
              <a:rPr lang="tr-TR" i="1" dirty="0" err="1"/>
              <a:t>it's</a:t>
            </a:r>
            <a:r>
              <a:rPr lang="tr-TR" i="1" dirty="0"/>
              <a:t> </a:t>
            </a:r>
            <a:r>
              <a:rPr lang="tr-TR" i="1" dirty="0" err="1"/>
              <a:t>income</a:t>
            </a:r>
            <a:r>
              <a:rPr lang="tr-TR" i="1" dirty="0"/>
              <a:t>, </a:t>
            </a:r>
            <a:r>
              <a:rPr lang="tr-TR" i="1" dirty="0" err="1"/>
              <a:t>population</a:t>
            </a:r>
            <a:r>
              <a:rPr lang="tr-TR" i="1" dirty="0"/>
              <a:t> </a:t>
            </a:r>
            <a:r>
              <a:rPr lang="tr-TR" i="1" dirty="0" err="1"/>
              <a:t>and</a:t>
            </a:r>
            <a:r>
              <a:rPr lang="tr-TR" i="1" dirty="0"/>
              <a:t> </a:t>
            </a:r>
            <a:r>
              <a:rPr lang="tr-TR" i="1" dirty="0" err="1"/>
              <a:t>available</a:t>
            </a:r>
            <a:r>
              <a:rPr lang="tr-TR" i="1" dirty="0"/>
              <a:t> </a:t>
            </a:r>
            <a:r>
              <a:rPr lang="tr-TR" i="1" dirty="0" err="1"/>
              <a:t>competitors</a:t>
            </a:r>
            <a:r>
              <a:rPr lang="tr-TR" i="1" dirty="0"/>
              <a:t>. </a:t>
            </a:r>
            <a:r>
              <a:rPr lang="tr-TR" i="1" dirty="0" err="1"/>
              <a:t>In</a:t>
            </a:r>
            <a:r>
              <a:rPr lang="tr-TR" i="1" dirty="0"/>
              <a:t> </a:t>
            </a:r>
            <a:r>
              <a:rPr lang="tr-TR" i="1" dirty="0" err="1"/>
              <a:t>order</a:t>
            </a:r>
            <a:r>
              <a:rPr lang="tr-TR" i="1" dirty="0"/>
              <a:t> </a:t>
            </a:r>
            <a:r>
              <a:rPr lang="tr-TR" i="1" dirty="0" err="1"/>
              <a:t>to</a:t>
            </a:r>
            <a:r>
              <a:rPr lang="tr-TR" i="1" dirty="0"/>
              <a:t> do </a:t>
            </a:r>
            <a:r>
              <a:rPr lang="tr-TR" i="1" dirty="0" err="1"/>
              <a:t>that</a:t>
            </a:r>
            <a:r>
              <a:rPr lang="tr-TR" i="1" dirty="0"/>
              <a:t> </a:t>
            </a:r>
            <a:r>
              <a:rPr lang="tr-TR" i="1" dirty="0" err="1"/>
              <a:t>I've</a:t>
            </a:r>
            <a:r>
              <a:rPr lang="tr-TR" i="1" dirty="0"/>
              <a:t> </a:t>
            </a:r>
            <a:r>
              <a:rPr lang="tr-TR" i="1" dirty="0" err="1"/>
              <a:t>used</a:t>
            </a:r>
            <a:r>
              <a:rPr lang="tr-TR" i="1" dirty="0"/>
              <a:t> </a:t>
            </a:r>
            <a:r>
              <a:rPr lang="tr-TR" i="1" dirty="0" err="1"/>
              <a:t>the</a:t>
            </a:r>
            <a:r>
              <a:rPr lang="tr-TR" i="1" dirty="0"/>
              <a:t> 2016 </a:t>
            </a:r>
            <a:r>
              <a:rPr lang="tr-TR" i="1" dirty="0" err="1"/>
              <a:t>Census</a:t>
            </a:r>
            <a:r>
              <a:rPr lang="tr-TR" i="1" dirty="0"/>
              <a:t> </a:t>
            </a:r>
            <a:r>
              <a:rPr lang="tr-TR" i="1" dirty="0" err="1"/>
              <a:t>information</a:t>
            </a:r>
            <a:r>
              <a:rPr lang="tr-TR" i="1" dirty="0"/>
              <a:t> </a:t>
            </a:r>
            <a:r>
              <a:rPr lang="tr-TR" i="1" dirty="0" err="1"/>
              <a:t>combined</a:t>
            </a:r>
            <a:r>
              <a:rPr lang="tr-TR" i="1" dirty="0"/>
              <a:t> </a:t>
            </a:r>
            <a:r>
              <a:rPr lang="tr-TR" i="1" dirty="0" err="1"/>
              <a:t>with</a:t>
            </a:r>
            <a:r>
              <a:rPr lang="tr-TR" i="1" dirty="0"/>
              <a:t> </a:t>
            </a:r>
            <a:r>
              <a:rPr lang="tr-TR" i="1" dirty="0" err="1"/>
              <a:t>choropleth</a:t>
            </a:r>
            <a:r>
              <a:rPr lang="tr-TR" i="1" dirty="0"/>
              <a:t> </a:t>
            </a:r>
            <a:r>
              <a:rPr lang="tr-TR" i="1" dirty="0" err="1"/>
              <a:t>maps</a:t>
            </a:r>
            <a:r>
              <a:rPr lang="tr-TR" i="1" dirty="0"/>
              <a:t> </a:t>
            </a:r>
            <a:r>
              <a:rPr lang="tr-TR" i="1" dirty="0" err="1"/>
              <a:t>to</a:t>
            </a:r>
            <a:r>
              <a:rPr lang="tr-TR" i="1" dirty="0"/>
              <a:t> </a:t>
            </a:r>
            <a:r>
              <a:rPr lang="tr-TR" i="1" dirty="0" err="1"/>
              <a:t>visually</a:t>
            </a:r>
            <a:r>
              <a:rPr lang="tr-TR" i="1" dirty="0"/>
              <a:t> </a:t>
            </a:r>
            <a:r>
              <a:rPr lang="tr-TR" i="1" dirty="0" err="1"/>
              <a:t>display</a:t>
            </a:r>
            <a:r>
              <a:rPr lang="tr-TR" i="1" dirty="0"/>
              <a:t> </a:t>
            </a:r>
            <a:r>
              <a:rPr lang="tr-TR" i="1" dirty="0" err="1"/>
              <a:t>the</a:t>
            </a:r>
            <a:r>
              <a:rPr lang="tr-TR" i="1" dirty="0"/>
              <a:t> </a:t>
            </a:r>
            <a:r>
              <a:rPr lang="tr-TR" i="1" dirty="0" err="1"/>
              <a:t>wealthier</a:t>
            </a:r>
            <a:r>
              <a:rPr lang="tr-TR" i="1" dirty="0"/>
              <a:t> </a:t>
            </a:r>
            <a:r>
              <a:rPr lang="tr-TR" i="1" dirty="0" err="1"/>
              <a:t>and</a:t>
            </a:r>
            <a:r>
              <a:rPr lang="tr-TR" i="1" dirty="0"/>
              <a:t> </a:t>
            </a:r>
            <a:r>
              <a:rPr lang="tr-TR" i="1" dirty="0" err="1"/>
              <a:t>more</a:t>
            </a:r>
            <a:r>
              <a:rPr lang="tr-TR" i="1" dirty="0"/>
              <a:t> </a:t>
            </a:r>
            <a:r>
              <a:rPr lang="tr-TR" i="1" dirty="0" err="1"/>
              <a:t>populational</a:t>
            </a:r>
            <a:r>
              <a:rPr lang="tr-TR" i="1" dirty="0"/>
              <a:t> </a:t>
            </a:r>
            <a:r>
              <a:rPr lang="tr-TR" i="1" dirty="0" err="1"/>
              <a:t>neighborhoods</a:t>
            </a:r>
            <a:r>
              <a:rPr lang="tr-TR" i="1" dirty="0"/>
              <a:t> </a:t>
            </a:r>
            <a:r>
              <a:rPr lang="tr-TR" i="1" dirty="0" err="1"/>
              <a:t>and</a:t>
            </a:r>
            <a:r>
              <a:rPr lang="tr-TR" i="1" dirty="0"/>
              <a:t> </a:t>
            </a:r>
            <a:r>
              <a:rPr lang="tr-TR" i="1" dirty="0" err="1"/>
              <a:t>Foursquare</a:t>
            </a:r>
            <a:r>
              <a:rPr lang="tr-TR" i="1" dirty="0"/>
              <a:t> data </a:t>
            </a:r>
            <a:r>
              <a:rPr lang="tr-TR" i="1" dirty="0" err="1"/>
              <a:t>to</a:t>
            </a:r>
            <a:r>
              <a:rPr lang="tr-TR" i="1" dirty="0"/>
              <a:t> </a:t>
            </a:r>
            <a:r>
              <a:rPr lang="tr-TR" i="1" dirty="0" err="1"/>
              <a:t>display</a:t>
            </a:r>
            <a:r>
              <a:rPr lang="tr-TR" i="1" dirty="0"/>
              <a:t> </a:t>
            </a:r>
            <a:r>
              <a:rPr lang="tr-TR" i="1" dirty="0" err="1"/>
              <a:t>the</a:t>
            </a:r>
            <a:r>
              <a:rPr lang="tr-TR" i="1" dirty="0"/>
              <a:t> </a:t>
            </a:r>
            <a:r>
              <a:rPr lang="tr-TR" i="1" dirty="0" err="1"/>
              <a:t>current</a:t>
            </a:r>
            <a:r>
              <a:rPr lang="tr-TR" i="1" dirty="0"/>
              <a:t> </a:t>
            </a:r>
            <a:r>
              <a:rPr lang="tr-TR" i="1" dirty="0" err="1"/>
              <a:t>restaurants</a:t>
            </a:r>
            <a:r>
              <a:rPr lang="tr-TR" i="1" dirty="0"/>
              <a:t> in </a:t>
            </a:r>
            <a:r>
              <a:rPr lang="tr-TR" i="1" dirty="0" err="1"/>
              <a:t>each</a:t>
            </a:r>
            <a:r>
              <a:rPr lang="tr-TR" i="1" dirty="0"/>
              <a:t> </a:t>
            </a:r>
            <a:r>
              <a:rPr lang="tr-TR" i="1" dirty="0" err="1"/>
              <a:t>region</a:t>
            </a:r>
            <a:r>
              <a:rPr lang="tr-TR" i="1" dirty="0"/>
              <a:t>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629773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013D9-0BD1-4448-A1C4-501DB14F5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Results</a:t>
            </a:r>
            <a:endParaRPr lang="tr-TR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A55EDC-3BD2-5045-8FD1-3488CFB329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8422" y="2181225"/>
            <a:ext cx="8135155" cy="3678238"/>
          </a:xfrm>
        </p:spPr>
      </p:pic>
    </p:spTree>
    <p:extLst>
      <p:ext uri="{BB962C8B-B14F-4D97-AF65-F5344CB8AC3E}">
        <p14:creationId xmlns:p14="http://schemas.microsoft.com/office/powerpoint/2010/main" val="3816616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02BD5-5793-D74A-82BB-DD1E94FA0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5F235A-55A7-4747-A78F-1A19FF08A1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7721" y="2181225"/>
            <a:ext cx="6136557" cy="3678238"/>
          </a:xfrm>
        </p:spPr>
      </p:pic>
    </p:spTree>
    <p:extLst>
      <p:ext uri="{BB962C8B-B14F-4D97-AF65-F5344CB8AC3E}">
        <p14:creationId xmlns:p14="http://schemas.microsoft.com/office/powerpoint/2010/main" val="4054977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1D52F-4E76-2D41-B3E4-A06AC7C44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5E7903-6BD1-AE43-8B78-A78B8E59FB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5418" y="2181225"/>
            <a:ext cx="5301164" cy="3678238"/>
          </a:xfrm>
        </p:spPr>
      </p:pic>
    </p:spTree>
    <p:extLst>
      <p:ext uri="{BB962C8B-B14F-4D97-AF65-F5344CB8AC3E}">
        <p14:creationId xmlns:p14="http://schemas.microsoft.com/office/powerpoint/2010/main" val="464791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C817E-7359-3540-B31A-7E840B42E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B714A8-FB72-1A4B-B840-3364C2DD3C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3898" y="2181225"/>
            <a:ext cx="6124204" cy="3678238"/>
          </a:xfrm>
        </p:spPr>
      </p:pic>
    </p:spTree>
    <p:extLst>
      <p:ext uri="{BB962C8B-B14F-4D97-AF65-F5344CB8AC3E}">
        <p14:creationId xmlns:p14="http://schemas.microsoft.com/office/powerpoint/2010/main" val="408918119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54</TotalTime>
  <Words>391</Words>
  <Application>Microsoft Macintosh PowerPoint</Application>
  <PresentationFormat>Widescreen</PresentationFormat>
  <Paragraphs>24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Gill Sans MT</vt:lpstr>
      <vt:lpstr>Wingdings 2</vt:lpstr>
      <vt:lpstr>Dividend</vt:lpstr>
      <vt:lpstr>Coursera capstone Project Battle of NeıghBorHood</vt:lpstr>
      <vt:lpstr>OverVıew</vt:lpstr>
      <vt:lpstr>Introductıon</vt:lpstr>
      <vt:lpstr>Data Selectıon</vt:lpstr>
      <vt:lpstr>Methodology</vt:lpstr>
      <vt:lpstr>Results</vt:lpstr>
      <vt:lpstr>RESULTS</vt:lpstr>
      <vt:lpstr>RESULTS</vt:lpstr>
      <vt:lpstr>RESULTS</vt:lpstr>
      <vt:lpstr>DISCUSSION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Coursera capstone Project Battle of NeıghBorHood</dc:title>
  <dc:creator>Onur Sanli</dc:creator>
  <cp:lastModifiedBy>Onur Sanli</cp:lastModifiedBy>
  <cp:revision>5</cp:revision>
  <cp:lastPrinted>2019-06-17T12:27:25Z</cp:lastPrinted>
  <dcterms:created xsi:type="dcterms:W3CDTF">2019-06-17T11:33:45Z</dcterms:created>
  <dcterms:modified xsi:type="dcterms:W3CDTF">2019-06-17T12:27:52Z</dcterms:modified>
</cp:coreProperties>
</file>

<file path=docProps/thumbnail.jpeg>
</file>